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31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AD0EA-2F53-40ED-B306-1C85E2CF5A8D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420C6-84E7-416C-A6FD-0555FC9E1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AAE6-A084-4932-92BD-6BEB2BCCD8D5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51A8-8F8F-4ADC-B02A-AB3E798BF725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42B2-74B6-4BB6-AEAA-94C4CA2969E2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7AB3-C338-4202-82D0-19DCAC78D6B9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8C6A-2272-4F1A-9EC9-A641973C7A23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A705-78E1-4A53-B11C-4ECBF8653A15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39BD0-DA2E-4972-A3E1-B5BB65E86510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E2D-39B3-4BCE-A06B-5030F83BDA00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6488-0D87-4175-93D2-533CCC87151C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4818-4BF4-47A8-8B4E-490B016FD701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311-8F9A-4B19-9CF7-725939ECF61E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15510-E842-47C7-9814-743051B888E1}" type="datetime1">
              <a:rPr lang="en-US" smtClean="0"/>
              <a:pPr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56683"/>
            <a:ext cx="8229600" cy="401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Substantive Hypotheses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96674"/>
            <a:ext cx="8229600" cy="37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Hypothesis?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75436"/>
            <a:ext cx="8229600" cy="417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647" y="1371600"/>
            <a:ext cx="684015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663" y="381000"/>
            <a:ext cx="76866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99" y="4648200"/>
            <a:ext cx="8229601" cy="204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712" y="1600200"/>
            <a:ext cx="792857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533400"/>
            <a:ext cx="70199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15711"/>
            <a:ext cx="8229600" cy="4294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381000"/>
            <a:ext cx="8915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60610"/>
            <a:ext cx="8229600" cy="3205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57422"/>
            <a:ext cx="8229600" cy="3811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Test Statistics and Critical Value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21113"/>
            <a:ext cx="8229600" cy="268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9861" y="1600200"/>
            <a:ext cx="710427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276600"/>
            <a:ext cx="8229600" cy="68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Errors in Hypothesis Testing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32194"/>
            <a:ext cx="8229600" cy="36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70627"/>
            <a:ext cx="8229600" cy="358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99343"/>
            <a:ext cx="8229600" cy="3327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22054"/>
            <a:ext cx="8229600" cy="348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5461" y="1371600"/>
            <a:ext cx="685307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5867400"/>
            <a:ext cx="8732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Type-I (false-positive) error is worse than a Type-II (false-negative) error</a:t>
            </a:r>
          </a:p>
          <a:p>
            <a:r>
              <a:rPr lang="en-US" dirty="0" smtClean="0"/>
              <a:t>If you stick to the status quo or default assumption, at least you’re not making things worse.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Errors in Hypothesis Test Decision Making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66785"/>
            <a:ext cx="8229600" cy="339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94305"/>
            <a:ext cx="8229600" cy="293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 and II Relationship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917250"/>
            <a:ext cx="8229600" cy="189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Level of Significance and Rejection Region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871" y="1600200"/>
            <a:ext cx="803625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Tests for the Mean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12" y="2420144"/>
            <a:ext cx="604837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67450"/>
            <a:ext cx="8229600" cy="319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533400"/>
            <a:ext cx="78867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006" y="1600200"/>
            <a:ext cx="75179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value Approach to Testing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31489"/>
            <a:ext cx="8229600" cy="306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Two-Tail Tests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0738"/>
            <a:ext cx="8229600" cy="392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in Hypothesis Testing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67273"/>
            <a:ext cx="8229600" cy="3591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Cont’d…</a:t>
            </a:r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91571"/>
            <a:ext cx="8229600" cy="478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51996"/>
            <a:ext cx="8229600" cy="2422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844" y="1600200"/>
            <a:ext cx="631431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5443"/>
            <a:ext cx="8229600" cy="361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91968"/>
            <a:ext cx="8229600" cy="294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79567"/>
            <a:ext cx="8229600" cy="3167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88973"/>
            <a:ext cx="8229600" cy="394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961334"/>
            <a:ext cx="8124825" cy="155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63105"/>
            <a:ext cx="8229600" cy="221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9150" y="3962400"/>
            <a:ext cx="6953250" cy="2396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54614"/>
            <a:ext cx="8229600" cy="381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131" y="1600200"/>
            <a:ext cx="687173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8229600" cy="4208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638800"/>
            <a:ext cx="8839200" cy="1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901" y="1600200"/>
            <a:ext cx="753019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2971800"/>
            <a:ext cx="5105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046" y="1600200"/>
            <a:ext cx="65399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024" y="1600200"/>
            <a:ext cx="783395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701040"/>
            <a:ext cx="8229600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3261" y="3305175"/>
            <a:ext cx="7714939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 Approach to Testing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29600" cy="238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3913947"/>
            <a:ext cx="4800600" cy="279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Hypotheses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76406"/>
            <a:ext cx="8229600" cy="357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96234"/>
            <a:ext cx="8229600" cy="4199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31392"/>
            <a:ext cx="8229600" cy="406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" y="1615281"/>
            <a:ext cx="78295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"/>
            <a:ext cx="81534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541" y="1600200"/>
            <a:ext cx="81929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9746"/>
            <a:ext cx="8229600" cy="330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Connection Between Two Tail Test and Confidence Intervals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9874"/>
            <a:ext cx="8229600" cy="2686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381000"/>
            <a:ext cx="73342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25113"/>
            <a:ext cx="8229600" cy="327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81000"/>
            <a:ext cx="53340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468557"/>
            <a:ext cx="8229600" cy="278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381000"/>
            <a:ext cx="8048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484" y="1600200"/>
            <a:ext cx="803103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Sigma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process that makes use of statistics and data analysis to analyze and reduce errors or defects. </a:t>
            </a:r>
          </a:p>
          <a:p>
            <a:r>
              <a:rPr lang="en-US" dirty="0" smtClean="0"/>
              <a:t>In this process, the purpose is to improve cycle times while reducing manufacturing defects to no more than 3.4 defects per million units or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77461"/>
            <a:ext cx="8229600" cy="2971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838200"/>
            <a:ext cx="41052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838200"/>
            <a:ext cx="24860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97942"/>
            <a:ext cx="8229600" cy="433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296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Hypotheses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5560"/>
            <a:ext cx="8229600" cy="3315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77830"/>
            <a:ext cx="8229600" cy="397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5807"/>
            <a:ext cx="8229600" cy="3614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273</Words>
  <Application>Microsoft Office PowerPoint</Application>
  <PresentationFormat>On-screen Show (4:3)</PresentationFormat>
  <Paragraphs>117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Hypothesis Testing</vt:lpstr>
      <vt:lpstr>Slide 2</vt:lpstr>
      <vt:lpstr>Applications</vt:lpstr>
      <vt:lpstr>Cont’d…</vt:lpstr>
      <vt:lpstr>Research Hypotheses</vt:lpstr>
      <vt:lpstr>Six Sigma</vt:lpstr>
      <vt:lpstr>Statistical Hypotheses</vt:lpstr>
      <vt:lpstr>Cont’d…</vt:lpstr>
      <vt:lpstr>Example</vt:lpstr>
      <vt:lpstr>Cont’d…</vt:lpstr>
      <vt:lpstr>Substantive Hypotheses</vt:lpstr>
      <vt:lpstr>What is a Hypothesis?</vt:lpstr>
      <vt:lpstr>Slide 13</vt:lpstr>
      <vt:lpstr>Slide 14</vt:lpstr>
      <vt:lpstr>Slide 15</vt:lpstr>
      <vt:lpstr>Cont’d…</vt:lpstr>
      <vt:lpstr>Cont’d…</vt:lpstr>
      <vt:lpstr>The Test Statistics and Critical Value</vt:lpstr>
      <vt:lpstr>Cont’d…</vt:lpstr>
      <vt:lpstr>Possible Errors in Hypothesis Testing</vt:lpstr>
      <vt:lpstr>Cont’d…</vt:lpstr>
      <vt:lpstr>Cont’d…</vt:lpstr>
      <vt:lpstr>Cont’d…</vt:lpstr>
      <vt:lpstr>Cont’d…</vt:lpstr>
      <vt:lpstr>Possible Errors in Hypothesis Test Decision Making</vt:lpstr>
      <vt:lpstr>Cont’d…</vt:lpstr>
      <vt:lpstr>Type I and II Relationship</vt:lpstr>
      <vt:lpstr>Level of Significance and Rejection Region</vt:lpstr>
      <vt:lpstr>Hypothesis Tests for the Mean</vt:lpstr>
      <vt:lpstr>Slide 30</vt:lpstr>
      <vt:lpstr>Critical value Approach to Testing</vt:lpstr>
      <vt:lpstr>Two-Tail Tests</vt:lpstr>
      <vt:lpstr>Steps in Hypothesis Testing</vt:lpstr>
      <vt:lpstr>Cont’d…</vt:lpstr>
      <vt:lpstr>Cont’d…</vt:lpstr>
      <vt:lpstr>Cont’d…</vt:lpstr>
      <vt:lpstr>Cont’d…</vt:lpstr>
      <vt:lpstr>Cont’d…</vt:lpstr>
      <vt:lpstr>Cont’d…</vt:lpstr>
      <vt:lpstr>Example</vt:lpstr>
      <vt:lpstr>Example</vt:lpstr>
      <vt:lpstr>Example</vt:lpstr>
      <vt:lpstr>Cont’d…</vt:lpstr>
      <vt:lpstr>Cont’d…</vt:lpstr>
      <vt:lpstr>Example</vt:lpstr>
      <vt:lpstr>Example</vt:lpstr>
      <vt:lpstr>Example</vt:lpstr>
      <vt:lpstr>Example</vt:lpstr>
      <vt:lpstr>p-value Approach to Testing</vt:lpstr>
      <vt:lpstr>Cont’d…</vt:lpstr>
      <vt:lpstr>Example</vt:lpstr>
      <vt:lpstr>Cont’d…</vt:lpstr>
      <vt:lpstr>Slide 53</vt:lpstr>
      <vt:lpstr>Cont’d…</vt:lpstr>
      <vt:lpstr>Cont’d…</vt:lpstr>
      <vt:lpstr>Connection Between Two Tail Test and Confidence Intervals</vt:lpstr>
      <vt:lpstr>Slide 57</vt:lpstr>
      <vt:lpstr>Slide 58</vt:lpstr>
      <vt:lpstr>Slide 59</vt:lpstr>
      <vt:lpstr>Slide 60</vt:lpstr>
      <vt:lpstr>Cont’d…</vt:lpstr>
      <vt:lpstr>Slide 62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</dc:title>
  <dc:creator>Ayan Seal</dc:creator>
  <cp:lastModifiedBy>Windows User</cp:lastModifiedBy>
  <cp:revision>106</cp:revision>
  <dcterms:created xsi:type="dcterms:W3CDTF">2006-08-16T00:00:00Z</dcterms:created>
  <dcterms:modified xsi:type="dcterms:W3CDTF">2022-10-05T10:53:27Z</dcterms:modified>
</cp:coreProperties>
</file>